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7" r:id="rId3"/>
    <p:sldId id="351" r:id="rId4"/>
    <p:sldId id="300" r:id="rId5"/>
    <p:sldId id="321" r:id="rId6"/>
    <p:sldId id="331" r:id="rId7"/>
    <p:sldId id="330" r:id="rId8"/>
    <p:sldId id="329" r:id="rId9"/>
    <p:sldId id="328" r:id="rId10"/>
    <p:sldId id="327" r:id="rId11"/>
    <p:sldId id="326" r:id="rId12"/>
    <p:sldId id="325" r:id="rId13"/>
    <p:sldId id="324" r:id="rId14"/>
    <p:sldId id="323" r:id="rId15"/>
    <p:sldId id="322" r:id="rId16"/>
    <p:sldId id="334" r:id="rId17"/>
    <p:sldId id="333" r:id="rId18"/>
    <p:sldId id="304" r:id="rId19"/>
    <p:sldId id="352" r:id="rId20"/>
    <p:sldId id="335" r:id="rId21"/>
    <p:sldId id="337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41" r:id="rId32"/>
    <p:sldId id="340" r:id="rId33"/>
    <p:sldId id="319" r:id="rId34"/>
    <p:sldId id="32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B8043-D484-448E-B8FD-1F34A832EE9F}" v="129" dt="2022-04-14T14:24:1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48" d="100"/>
          <a:sy n="48" d="100"/>
        </p:scale>
        <p:origin x="45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J. Norman" userId="d3a2f76b2ca2916d" providerId="LiveId" clId="{C37B8043-D484-448E-B8FD-1F34A832EE9F}"/>
    <pc:docChg chg="undo redo custSel addSld delSld modSld sldOrd">
      <pc:chgData name="Nathan J. Norman" userId="d3a2f76b2ca2916d" providerId="LiveId" clId="{C37B8043-D484-448E-B8FD-1F34A832EE9F}" dt="2022-04-14T14:37:22.295" v="358" actId="115"/>
      <pc:docMkLst>
        <pc:docMk/>
      </pc:docMkLst>
      <pc:sldChg chg="modSp del mod setBg">
        <pc:chgData name="Nathan J. Norman" userId="d3a2f76b2ca2916d" providerId="LiveId" clId="{C37B8043-D484-448E-B8FD-1F34A832EE9F}" dt="2022-04-14T13:51:26.104" v="90" actId="47"/>
        <pc:sldMkLst>
          <pc:docMk/>
          <pc:sldMk cId="758095340" sldId="299"/>
        </pc:sldMkLst>
        <pc:spChg chg="mod">
          <ac:chgData name="Nathan J. Norman" userId="d3a2f76b2ca2916d" providerId="LiveId" clId="{C37B8043-D484-448E-B8FD-1F34A832EE9F}" dt="2022-04-14T13:49:01.971" v="89"/>
          <ac:spMkLst>
            <pc:docMk/>
            <pc:sldMk cId="758095340" sldId="299"/>
            <ac:spMk id="4" creationId="{BB9CA95E-D262-41F8-9ED3-2040CF81C72C}"/>
          </ac:spMkLst>
        </pc:spChg>
      </pc:sldChg>
      <pc:sldChg chg="modSp mod">
        <pc:chgData name="Nathan J. Norman" userId="d3a2f76b2ca2916d" providerId="LiveId" clId="{C37B8043-D484-448E-B8FD-1F34A832EE9F}" dt="2022-04-14T13:53:56.617" v="109" actId="14100"/>
        <pc:sldMkLst>
          <pc:docMk/>
          <pc:sldMk cId="2373102657" sldId="300"/>
        </pc:sldMkLst>
        <pc:spChg chg="mod">
          <ac:chgData name="Nathan J. Norman" userId="d3a2f76b2ca2916d" providerId="LiveId" clId="{C37B8043-D484-448E-B8FD-1F34A832EE9F}" dt="2022-04-14T13:52:54.410" v="103" actId="255"/>
          <ac:spMkLst>
            <pc:docMk/>
            <pc:sldMk cId="2373102657" sldId="300"/>
            <ac:spMk id="2" creationId="{3A83585C-2D0E-4734-8BFC-53244A393F2B}"/>
          </ac:spMkLst>
        </pc:spChg>
        <pc:spChg chg="mod">
          <ac:chgData name="Nathan J. Norman" userId="d3a2f76b2ca2916d" providerId="LiveId" clId="{C37B8043-D484-448E-B8FD-1F34A832EE9F}" dt="2022-04-14T13:53:56.617" v="109" actId="14100"/>
          <ac:spMkLst>
            <pc:docMk/>
            <pc:sldMk cId="2373102657" sldId="300"/>
            <ac:spMk id="3" creationId="{59F6DE7A-D6B9-4C81-971E-573A75EC0BBF}"/>
          </ac:spMkLst>
        </pc:spChg>
      </pc:sldChg>
      <pc:sldChg chg="addSp delSp modSp mod">
        <pc:chgData name="Nathan J. Norman" userId="d3a2f76b2ca2916d" providerId="LiveId" clId="{C37B8043-D484-448E-B8FD-1F34A832EE9F}" dt="2022-04-14T14:24:24.187" v="328" actId="14100"/>
        <pc:sldMkLst>
          <pc:docMk/>
          <pc:sldMk cId="3246964854" sldId="304"/>
        </pc:sldMkLst>
        <pc:spChg chg="del mod">
          <ac:chgData name="Nathan J. Norman" userId="d3a2f76b2ca2916d" providerId="LiveId" clId="{C37B8043-D484-448E-B8FD-1F34A832EE9F}" dt="2022-04-14T14:24:11.497" v="324"/>
          <ac:spMkLst>
            <pc:docMk/>
            <pc:sldMk cId="3246964854" sldId="304"/>
            <ac:spMk id="4" creationId="{BB9CA95E-D262-41F8-9ED3-2040CF81C72C}"/>
          </ac:spMkLst>
        </pc:spChg>
        <pc:picChg chg="add mod">
          <ac:chgData name="Nathan J. Norman" userId="d3a2f76b2ca2916d" providerId="LiveId" clId="{C37B8043-D484-448E-B8FD-1F34A832EE9F}" dt="2022-04-14T14:24:24.187" v="328" actId="14100"/>
          <ac:picMkLst>
            <pc:docMk/>
            <pc:sldMk cId="3246964854" sldId="304"/>
            <ac:picMk id="3" creationId="{1D0871FE-E6AB-4DE7-ACE0-0C20B6C27CDB}"/>
          </ac:picMkLst>
        </pc:picChg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4247962922" sldId="306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1469715230" sldId="307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1591861567" sldId="308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2419625146" sldId="309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4260371770" sldId="310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1314912851" sldId="311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2490206694" sldId="312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983290303" sldId="313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3370633963" sldId="314"/>
        </pc:sldMkLst>
      </pc:sldChg>
      <pc:sldChg chg="del">
        <pc:chgData name="Nathan J. Norman" userId="d3a2f76b2ca2916d" providerId="LiveId" clId="{C37B8043-D484-448E-B8FD-1F34A832EE9F}" dt="2022-04-14T14:15:41.659" v="271" actId="47"/>
        <pc:sldMkLst>
          <pc:docMk/>
          <pc:sldMk cId="3476418258" sldId="315"/>
        </pc:sldMkLst>
      </pc:sldChg>
      <pc:sldChg chg="addSp delSp modSp add mod">
        <pc:chgData name="Nathan J. Norman" userId="d3a2f76b2ca2916d" providerId="LiveId" clId="{C37B8043-D484-448E-B8FD-1F34A832EE9F}" dt="2022-04-14T13:54:27.582" v="115"/>
        <pc:sldMkLst>
          <pc:docMk/>
          <pc:sldMk cId="2589203696" sldId="321"/>
        </pc:sldMkLst>
        <pc:spChg chg="del">
          <ac:chgData name="Nathan J. Norman" userId="d3a2f76b2ca2916d" providerId="LiveId" clId="{C37B8043-D484-448E-B8FD-1F34A832EE9F}" dt="2022-04-14T13:54:05.602" v="111" actId="478"/>
          <ac:spMkLst>
            <pc:docMk/>
            <pc:sldMk cId="2589203696" sldId="321"/>
            <ac:spMk id="2" creationId="{3A83585C-2D0E-4734-8BFC-53244A393F2B}"/>
          </ac:spMkLst>
        </pc:spChg>
        <pc:spChg chg="mod">
          <ac:chgData name="Nathan J. Norman" userId="d3a2f76b2ca2916d" providerId="LiveId" clId="{C37B8043-D484-448E-B8FD-1F34A832EE9F}" dt="2022-04-14T13:54:27.582" v="115"/>
          <ac:spMkLst>
            <pc:docMk/>
            <pc:sldMk cId="2589203696" sldId="321"/>
            <ac:spMk id="3" creationId="{59F6DE7A-D6B9-4C81-971E-573A75EC0BBF}"/>
          </ac:spMkLst>
        </pc:spChg>
        <pc:spChg chg="add del mod">
          <ac:chgData name="Nathan J. Norman" userId="d3a2f76b2ca2916d" providerId="LiveId" clId="{C37B8043-D484-448E-B8FD-1F34A832EE9F}" dt="2022-04-14T13:54:10.529" v="112" actId="478"/>
          <ac:spMkLst>
            <pc:docMk/>
            <pc:sldMk cId="2589203696" sldId="321"/>
            <ac:spMk id="5" creationId="{20C5EEA0-75EA-495B-AEE2-006D96545AD9}"/>
          </ac:spMkLst>
        </pc:spChg>
      </pc:sldChg>
      <pc:sldChg chg="modSp add mod">
        <pc:chgData name="Nathan J. Norman" userId="d3a2f76b2ca2916d" providerId="LiveId" clId="{C37B8043-D484-448E-B8FD-1F34A832EE9F}" dt="2022-04-14T13:58:39.168" v="161"/>
        <pc:sldMkLst>
          <pc:docMk/>
          <pc:sldMk cId="364043745" sldId="322"/>
        </pc:sldMkLst>
        <pc:spChg chg="mod">
          <ac:chgData name="Nathan J. Norman" userId="d3a2f76b2ca2916d" providerId="LiveId" clId="{C37B8043-D484-448E-B8FD-1F34A832EE9F}" dt="2022-04-14T13:58:39.168" v="161"/>
          <ac:spMkLst>
            <pc:docMk/>
            <pc:sldMk cId="364043745" sldId="322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8:26.687" v="158"/>
        <pc:sldMkLst>
          <pc:docMk/>
          <pc:sldMk cId="1771884698" sldId="323"/>
        </pc:sldMkLst>
        <pc:spChg chg="mod">
          <ac:chgData name="Nathan J. Norman" userId="d3a2f76b2ca2916d" providerId="LiveId" clId="{C37B8043-D484-448E-B8FD-1F34A832EE9F}" dt="2022-04-14T13:58:26.687" v="158"/>
          <ac:spMkLst>
            <pc:docMk/>
            <pc:sldMk cId="1771884698" sldId="323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4:34:24.434" v="349" actId="20577"/>
        <pc:sldMkLst>
          <pc:docMk/>
          <pc:sldMk cId="4190360634" sldId="324"/>
        </pc:sldMkLst>
        <pc:spChg chg="mod">
          <ac:chgData name="Nathan J. Norman" userId="d3a2f76b2ca2916d" providerId="LiveId" clId="{C37B8043-D484-448E-B8FD-1F34A832EE9F}" dt="2022-04-14T14:34:24.434" v="349" actId="20577"/>
          <ac:spMkLst>
            <pc:docMk/>
            <pc:sldMk cId="4190360634" sldId="324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7:58.611" v="152" actId="14100"/>
        <pc:sldMkLst>
          <pc:docMk/>
          <pc:sldMk cId="3948599430" sldId="325"/>
        </pc:sldMkLst>
        <pc:spChg chg="mod">
          <ac:chgData name="Nathan J. Norman" userId="d3a2f76b2ca2916d" providerId="LiveId" clId="{C37B8043-D484-448E-B8FD-1F34A832EE9F}" dt="2022-04-14T13:57:58.611" v="152" actId="14100"/>
          <ac:spMkLst>
            <pc:docMk/>
            <pc:sldMk cId="3948599430" sldId="325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7:35.261" v="148" actId="14100"/>
        <pc:sldMkLst>
          <pc:docMk/>
          <pc:sldMk cId="2476206317" sldId="326"/>
        </pc:sldMkLst>
        <pc:spChg chg="mod">
          <ac:chgData name="Nathan J. Norman" userId="d3a2f76b2ca2916d" providerId="LiveId" clId="{C37B8043-D484-448E-B8FD-1F34A832EE9F}" dt="2022-04-14T13:57:35.261" v="148" actId="14100"/>
          <ac:spMkLst>
            <pc:docMk/>
            <pc:sldMk cId="2476206317" sldId="326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7:04.917" v="142"/>
        <pc:sldMkLst>
          <pc:docMk/>
          <pc:sldMk cId="9521354" sldId="327"/>
        </pc:sldMkLst>
        <pc:spChg chg="mod">
          <ac:chgData name="Nathan J. Norman" userId="d3a2f76b2ca2916d" providerId="LiveId" clId="{C37B8043-D484-448E-B8FD-1F34A832EE9F}" dt="2022-04-14T13:57:04.917" v="142"/>
          <ac:spMkLst>
            <pc:docMk/>
            <pc:sldMk cId="9521354" sldId="327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6:47.521" v="139"/>
        <pc:sldMkLst>
          <pc:docMk/>
          <pc:sldMk cId="3110283876" sldId="328"/>
        </pc:sldMkLst>
        <pc:spChg chg="mod">
          <ac:chgData name="Nathan J. Norman" userId="d3a2f76b2ca2916d" providerId="LiveId" clId="{C37B8043-D484-448E-B8FD-1F34A832EE9F}" dt="2022-04-14T13:56:47.521" v="139"/>
          <ac:spMkLst>
            <pc:docMk/>
            <pc:sldMk cId="3110283876" sldId="328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6:26.471" v="136"/>
        <pc:sldMkLst>
          <pc:docMk/>
          <pc:sldMk cId="1986477567" sldId="329"/>
        </pc:sldMkLst>
        <pc:spChg chg="mod">
          <ac:chgData name="Nathan J. Norman" userId="d3a2f76b2ca2916d" providerId="LiveId" clId="{C37B8043-D484-448E-B8FD-1F34A832EE9F}" dt="2022-04-14T13:56:26.471" v="136"/>
          <ac:spMkLst>
            <pc:docMk/>
            <pc:sldMk cId="1986477567" sldId="329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5:51.341" v="133"/>
        <pc:sldMkLst>
          <pc:docMk/>
          <pc:sldMk cId="1652774145" sldId="330"/>
        </pc:sldMkLst>
        <pc:spChg chg="mod">
          <ac:chgData name="Nathan J. Norman" userId="d3a2f76b2ca2916d" providerId="LiveId" clId="{C37B8043-D484-448E-B8FD-1F34A832EE9F}" dt="2022-04-14T13:55:51.341" v="133"/>
          <ac:spMkLst>
            <pc:docMk/>
            <pc:sldMk cId="1652774145" sldId="330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5:05.934" v="130"/>
        <pc:sldMkLst>
          <pc:docMk/>
          <pc:sldMk cId="2178023631" sldId="331"/>
        </pc:sldMkLst>
        <pc:spChg chg="mod">
          <ac:chgData name="Nathan J. Norman" userId="d3a2f76b2ca2916d" providerId="LiveId" clId="{C37B8043-D484-448E-B8FD-1F34A832EE9F}" dt="2022-04-14T13:55:05.934" v="130"/>
          <ac:spMkLst>
            <pc:docMk/>
            <pc:sldMk cId="2178023631" sldId="331"/>
            <ac:spMk id="3" creationId="{59F6DE7A-D6B9-4C81-971E-573A75EC0BBF}"/>
          </ac:spMkLst>
        </pc:spChg>
      </pc:sldChg>
      <pc:sldChg chg="add del ord">
        <pc:chgData name="Nathan J. Norman" userId="d3a2f76b2ca2916d" providerId="LiveId" clId="{C37B8043-D484-448E-B8FD-1F34A832EE9F}" dt="2022-04-14T14:06:51.714" v="182" actId="47"/>
        <pc:sldMkLst>
          <pc:docMk/>
          <pc:sldMk cId="472705720" sldId="332"/>
        </pc:sldMkLst>
      </pc:sldChg>
      <pc:sldChg chg="modSp add mod">
        <pc:chgData name="Nathan J. Norman" userId="d3a2f76b2ca2916d" providerId="LiveId" clId="{C37B8043-D484-448E-B8FD-1F34A832EE9F}" dt="2022-04-14T13:59:17.914" v="170"/>
        <pc:sldMkLst>
          <pc:docMk/>
          <pc:sldMk cId="4099361001" sldId="333"/>
        </pc:sldMkLst>
        <pc:spChg chg="mod">
          <ac:chgData name="Nathan J. Norman" userId="d3a2f76b2ca2916d" providerId="LiveId" clId="{C37B8043-D484-448E-B8FD-1F34A832EE9F}" dt="2022-04-14T13:59:17.914" v="170"/>
          <ac:spMkLst>
            <pc:docMk/>
            <pc:sldMk cId="4099361001" sldId="333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3:59:01.208" v="167"/>
        <pc:sldMkLst>
          <pc:docMk/>
          <pc:sldMk cId="3468163107" sldId="334"/>
        </pc:sldMkLst>
        <pc:spChg chg="mod">
          <ac:chgData name="Nathan J. Norman" userId="d3a2f76b2ca2916d" providerId="LiveId" clId="{C37B8043-D484-448E-B8FD-1F34A832EE9F}" dt="2022-04-14T13:59:01.208" v="167"/>
          <ac:spMkLst>
            <pc:docMk/>
            <pc:sldMk cId="3468163107" sldId="334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4:08:47.375" v="207" actId="14100"/>
        <pc:sldMkLst>
          <pc:docMk/>
          <pc:sldMk cId="2343078633" sldId="335"/>
        </pc:sldMkLst>
        <pc:spChg chg="mod">
          <ac:chgData name="Nathan J. Norman" userId="d3a2f76b2ca2916d" providerId="LiveId" clId="{C37B8043-D484-448E-B8FD-1F34A832EE9F}" dt="2022-04-14T14:00:08.782" v="177"/>
          <ac:spMkLst>
            <pc:docMk/>
            <pc:sldMk cId="2343078633" sldId="335"/>
            <ac:spMk id="2" creationId="{3A83585C-2D0E-4734-8BFC-53244A393F2B}"/>
          </ac:spMkLst>
        </pc:spChg>
        <pc:spChg chg="mod">
          <ac:chgData name="Nathan J. Norman" userId="d3a2f76b2ca2916d" providerId="LiveId" clId="{C37B8043-D484-448E-B8FD-1F34A832EE9F}" dt="2022-04-14T14:08:47.375" v="207" actId="14100"/>
          <ac:spMkLst>
            <pc:docMk/>
            <pc:sldMk cId="2343078633" sldId="335"/>
            <ac:spMk id="3" creationId="{59F6DE7A-D6B9-4C81-971E-573A75EC0BBF}"/>
          </ac:spMkLst>
        </pc:spChg>
      </pc:sldChg>
      <pc:sldChg chg="addSp delSp modSp add del mod">
        <pc:chgData name="Nathan J. Norman" userId="d3a2f76b2ca2916d" providerId="LiveId" clId="{C37B8043-D484-448E-B8FD-1F34A832EE9F}" dt="2022-04-14T14:09:11.028" v="210" actId="47"/>
        <pc:sldMkLst>
          <pc:docMk/>
          <pc:sldMk cId="287450978" sldId="336"/>
        </pc:sldMkLst>
        <pc:spChg chg="del">
          <ac:chgData name="Nathan J. Norman" userId="d3a2f76b2ca2916d" providerId="LiveId" clId="{C37B8043-D484-448E-B8FD-1F34A832EE9F}" dt="2022-04-14T14:07:35.306" v="188" actId="478"/>
          <ac:spMkLst>
            <pc:docMk/>
            <pc:sldMk cId="287450978" sldId="336"/>
            <ac:spMk id="2" creationId="{3A83585C-2D0E-4734-8BFC-53244A393F2B}"/>
          </ac:spMkLst>
        </pc:spChg>
        <pc:spChg chg="mod">
          <ac:chgData name="Nathan J. Norman" userId="d3a2f76b2ca2916d" providerId="LiveId" clId="{C37B8043-D484-448E-B8FD-1F34A832EE9F}" dt="2022-04-14T14:08:12.720" v="205" actId="14100"/>
          <ac:spMkLst>
            <pc:docMk/>
            <pc:sldMk cId="287450978" sldId="336"/>
            <ac:spMk id="3" creationId="{59F6DE7A-D6B9-4C81-971E-573A75EC0BBF}"/>
          </ac:spMkLst>
        </pc:spChg>
        <pc:spChg chg="add del mod">
          <ac:chgData name="Nathan J. Norman" userId="d3a2f76b2ca2916d" providerId="LiveId" clId="{C37B8043-D484-448E-B8FD-1F34A832EE9F}" dt="2022-04-14T14:07:36.308" v="189" actId="478"/>
          <ac:spMkLst>
            <pc:docMk/>
            <pc:sldMk cId="287450978" sldId="336"/>
            <ac:spMk id="5" creationId="{D48492A2-E9F7-4197-AA4E-A8356CB27A11}"/>
          </ac:spMkLst>
        </pc:spChg>
      </pc:sldChg>
      <pc:sldChg chg="addSp delSp modSp add mod">
        <pc:chgData name="Nathan J. Norman" userId="d3a2f76b2ca2916d" providerId="LiveId" clId="{C37B8043-D484-448E-B8FD-1F34A832EE9F}" dt="2022-04-14T14:11:12.237" v="236" actId="255"/>
        <pc:sldMkLst>
          <pc:docMk/>
          <pc:sldMk cId="213986164" sldId="337"/>
        </pc:sldMkLst>
        <pc:spChg chg="del">
          <ac:chgData name="Nathan J. Norman" userId="d3a2f76b2ca2916d" providerId="LiveId" clId="{C37B8043-D484-448E-B8FD-1F34A832EE9F}" dt="2022-04-14T14:09:25.016" v="211" actId="478"/>
          <ac:spMkLst>
            <pc:docMk/>
            <pc:sldMk cId="213986164" sldId="337"/>
            <ac:spMk id="2" creationId="{3A83585C-2D0E-4734-8BFC-53244A393F2B}"/>
          </ac:spMkLst>
        </pc:spChg>
        <pc:spChg chg="mod">
          <ac:chgData name="Nathan J. Norman" userId="d3a2f76b2ca2916d" providerId="LiveId" clId="{C37B8043-D484-448E-B8FD-1F34A832EE9F}" dt="2022-04-14T14:11:12.237" v="236" actId="255"/>
          <ac:spMkLst>
            <pc:docMk/>
            <pc:sldMk cId="213986164" sldId="337"/>
            <ac:spMk id="3" creationId="{59F6DE7A-D6B9-4C81-971E-573A75EC0BBF}"/>
          </ac:spMkLst>
        </pc:spChg>
        <pc:spChg chg="add del mod">
          <ac:chgData name="Nathan J. Norman" userId="d3a2f76b2ca2916d" providerId="LiveId" clId="{C37B8043-D484-448E-B8FD-1F34A832EE9F}" dt="2022-04-14T14:09:26.062" v="212" actId="478"/>
          <ac:spMkLst>
            <pc:docMk/>
            <pc:sldMk cId="213986164" sldId="337"/>
            <ac:spMk id="5" creationId="{B1DE3E11-BE4E-45B5-9C41-BCE55A0D36F1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2392880477" sldId="337"/>
        </pc:sldMkLst>
      </pc:sldChg>
      <pc:sldChg chg="add del">
        <pc:chgData name="Nathan J. Norman" userId="d3a2f76b2ca2916d" providerId="LiveId" clId="{C37B8043-D484-448E-B8FD-1F34A832EE9F}" dt="2022-04-14T14:07:27.538" v="187" actId="47"/>
        <pc:sldMkLst>
          <pc:docMk/>
          <pc:sldMk cId="4088058189" sldId="337"/>
        </pc:sldMkLst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227855855" sldId="338"/>
        </pc:sldMkLst>
      </pc:sldChg>
      <pc:sldChg chg="add del">
        <pc:chgData name="Nathan J. Norman" userId="d3a2f76b2ca2916d" providerId="LiveId" clId="{C37B8043-D484-448E-B8FD-1F34A832EE9F}" dt="2022-04-14T14:07:27.538" v="187" actId="47"/>
        <pc:sldMkLst>
          <pc:docMk/>
          <pc:sldMk cId="2086428070" sldId="338"/>
        </pc:sldMkLst>
      </pc:sldChg>
      <pc:sldChg chg="add del">
        <pc:chgData name="Nathan J. Norman" userId="d3a2f76b2ca2916d" providerId="LiveId" clId="{C37B8043-D484-448E-B8FD-1F34A832EE9F}" dt="2022-04-14T14:15:41.659" v="271" actId="47"/>
        <pc:sldMkLst>
          <pc:docMk/>
          <pc:sldMk cId="4144136256" sldId="338"/>
        </pc:sldMkLst>
      </pc:sldChg>
      <pc:sldChg chg="add del">
        <pc:chgData name="Nathan J. Norman" userId="d3a2f76b2ca2916d" providerId="LiveId" clId="{C37B8043-D484-448E-B8FD-1F34A832EE9F}" dt="2022-04-14T14:15:41.659" v="271" actId="47"/>
        <pc:sldMkLst>
          <pc:docMk/>
          <pc:sldMk cId="2290485843" sldId="339"/>
        </pc:sldMkLst>
      </pc:sldChg>
      <pc:sldChg chg="add del">
        <pc:chgData name="Nathan J. Norman" userId="d3a2f76b2ca2916d" providerId="LiveId" clId="{C37B8043-D484-448E-B8FD-1F34A832EE9F}" dt="2022-04-14T14:07:27.538" v="187" actId="47"/>
        <pc:sldMkLst>
          <pc:docMk/>
          <pc:sldMk cId="2702849241" sldId="339"/>
        </pc:sldMkLst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3918320462" sldId="339"/>
        </pc:sldMkLst>
      </pc:sldChg>
      <pc:sldChg chg="modSp add mod">
        <pc:chgData name="Nathan J. Norman" userId="d3a2f76b2ca2916d" providerId="LiveId" clId="{C37B8043-D484-448E-B8FD-1F34A832EE9F}" dt="2022-04-14T14:37:22.295" v="358" actId="115"/>
        <pc:sldMkLst>
          <pc:docMk/>
          <pc:sldMk cId="1748612172" sldId="340"/>
        </pc:sldMkLst>
        <pc:spChg chg="mod">
          <ac:chgData name="Nathan J. Norman" userId="d3a2f76b2ca2916d" providerId="LiveId" clId="{C37B8043-D484-448E-B8FD-1F34A832EE9F}" dt="2022-04-14T14:37:22.295" v="358" actId="115"/>
          <ac:spMkLst>
            <pc:docMk/>
            <pc:sldMk cId="1748612172" sldId="340"/>
            <ac:spMk id="3" creationId="{59F6DE7A-D6B9-4C81-971E-573A75EC0BBF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2874073411" sldId="340"/>
        </pc:sldMkLst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2030427851" sldId="341"/>
        </pc:sldMkLst>
      </pc:sldChg>
      <pc:sldChg chg="modSp add mod">
        <pc:chgData name="Nathan J. Norman" userId="d3a2f76b2ca2916d" providerId="LiveId" clId="{C37B8043-D484-448E-B8FD-1F34A832EE9F}" dt="2022-04-14T14:15:04.756" v="267"/>
        <pc:sldMkLst>
          <pc:docMk/>
          <pc:sldMk cId="3610431599" sldId="341"/>
        </pc:sldMkLst>
        <pc:spChg chg="mod">
          <ac:chgData name="Nathan J. Norman" userId="d3a2f76b2ca2916d" providerId="LiveId" clId="{C37B8043-D484-448E-B8FD-1F34A832EE9F}" dt="2022-04-14T14:15:04.756" v="267"/>
          <ac:spMkLst>
            <pc:docMk/>
            <pc:sldMk cId="3610431599" sldId="341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4:10:17.605" v="231"/>
        <pc:sldMkLst>
          <pc:docMk/>
          <pc:sldMk cId="542243522" sldId="342"/>
        </pc:sldMkLst>
        <pc:spChg chg="mod">
          <ac:chgData name="Nathan J. Norman" userId="d3a2f76b2ca2916d" providerId="LiveId" clId="{C37B8043-D484-448E-B8FD-1F34A832EE9F}" dt="2022-04-14T14:10:17.605" v="231"/>
          <ac:spMkLst>
            <pc:docMk/>
            <pc:sldMk cId="542243522" sldId="342"/>
            <ac:spMk id="3" creationId="{59F6DE7A-D6B9-4C81-971E-573A75EC0BBF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2716695416" sldId="342"/>
        </pc:sldMkLst>
      </pc:sldChg>
      <pc:sldChg chg="modSp add mod">
        <pc:chgData name="Nathan J. Norman" userId="d3a2f76b2ca2916d" providerId="LiveId" clId="{C37B8043-D484-448E-B8FD-1F34A832EE9F}" dt="2022-04-14T14:35:53.801" v="350" actId="20577"/>
        <pc:sldMkLst>
          <pc:docMk/>
          <pc:sldMk cId="3015213913" sldId="343"/>
        </pc:sldMkLst>
        <pc:spChg chg="mod">
          <ac:chgData name="Nathan J. Norman" userId="d3a2f76b2ca2916d" providerId="LiveId" clId="{C37B8043-D484-448E-B8FD-1F34A832EE9F}" dt="2022-04-14T14:35:53.801" v="350" actId="20577"/>
          <ac:spMkLst>
            <pc:docMk/>
            <pc:sldMk cId="3015213913" sldId="343"/>
            <ac:spMk id="3" creationId="{59F6DE7A-D6B9-4C81-971E-573A75EC0BBF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3036206875" sldId="343"/>
        </pc:sldMkLst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1576839586" sldId="344"/>
        </pc:sldMkLst>
      </pc:sldChg>
      <pc:sldChg chg="modSp add mod">
        <pc:chgData name="Nathan J. Norman" userId="d3a2f76b2ca2916d" providerId="LiveId" clId="{C37B8043-D484-448E-B8FD-1F34A832EE9F}" dt="2022-04-14T14:11:59.542" v="242"/>
        <pc:sldMkLst>
          <pc:docMk/>
          <pc:sldMk cId="2611084694" sldId="344"/>
        </pc:sldMkLst>
        <pc:spChg chg="mod">
          <ac:chgData name="Nathan J. Norman" userId="d3a2f76b2ca2916d" providerId="LiveId" clId="{C37B8043-D484-448E-B8FD-1F34A832EE9F}" dt="2022-04-14T14:11:59.542" v="242"/>
          <ac:spMkLst>
            <pc:docMk/>
            <pc:sldMk cId="2611084694" sldId="344"/>
            <ac:spMk id="3" creationId="{59F6DE7A-D6B9-4C81-971E-573A75EC0BBF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794967270" sldId="345"/>
        </pc:sldMkLst>
      </pc:sldChg>
      <pc:sldChg chg="modSp add mod">
        <pc:chgData name="Nathan J. Norman" userId="d3a2f76b2ca2916d" providerId="LiveId" clId="{C37B8043-D484-448E-B8FD-1F34A832EE9F}" dt="2022-04-14T14:13:21.506" v="249"/>
        <pc:sldMkLst>
          <pc:docMk/>
          <pc:sldMk cId="924993850" sldId="345"/>
        </pc:sldMkLst>
        <pc:spChg chg="mod">
          <ac:chgData name="Nathan J. Norman" userId="d3a2f76b2ca2916d" providerId="LiveId" clId="{C37B8043-D484-448E-B8FD-1F34A832EE9F}" dt="2022-04-14T14:13:21.506" v="249"/>
          <ac:spMkLst>
            <pc:docMk/>
            <pc:sldMk cId="924993850" sldId="345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4:13:37.114" v="252"/>
        <pc:sldMkLst>
          <pc:docMk/>
          <pc:sldMk cId="1885878282" sldId="346"/>
        </pc:sldMkLst>
        <pc:spChg chg="mod">
          <ac:chgData name="Nathan J. Norman" userId="d3a2f76b2ca2916d" providerId="LiveId" clId="{C37B8043-D484-448E-B8FD-1F34A832EE9F}" dt="2022-04-14T14:13:37.114" v="252"/>
          <ac:spMkLst>
            <pc:docMk/>
            <pc:sldMk cId="1885878282" sldId="346"/>
            <ac:spMk id="3" creationId="{59F6DE7A-D6B9-4C81-971E-573A75EC0BBF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4032921992" sldId="346"/>
        </pc:sldMkLst>
      </pc:sldChg>
      <pc:sldChg chg="modSp add mod">
        <pc:chgData name="Nathan J. Norman" userId="d3a2f76b2ca2916d" providerId="LiveId" clId="{C37B8043-D484-448E-B8FD-1F34A832EE9F}" dt="2022-04-14T14:14:05.824" v="255"/>
        <pc:sldMkLst>
          <pc:docMk/>
          <pc:sldMk cId="1376536236" sldId="347"/>
        </pc:sldMkLst>
        <pc:spChg chg="mod">
          <ac:chgData name="Nathan J. Norman" userId="d3a2f76b2ca2916d" providerId="LiveId" clId="{C37B8043-D484-448E-B8FD-1F34A832EE9F}" dt="2022-04-14T14:14:05.824" v="255"/>
          <ac:spMkLst>
            <pc:docMk/>
            <pc:sldMk cId="1376536236" sldId="347"/>
            <ac:spMk id="3" creationId="{59F6DE7A-D6B9-4C81-971E-573A75EC0BBF}"/>
          </ac:spMkLst>
        </pc:spChg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4107391985" sldId="347"/>
        </pc:sldMkLst>
      </pc:sldChg>
      <pc:sldChg chg="add del">
        <pc:chgData name="Nathan J. Norman" userId="d3a2f76b2ca2916d" providerId="LiveId" clId="{C37B8043-D484-448E-B8FD-1F34A832EE9F}" dt="2022-04-14T14:09:02.856" v="208" actId="47"/>
        <pc:sldMkLst>
          <pc:docMk/>
          <pc:sldMk cId="2247573673" sldId="348"/>
        </pc:sldMkLst>
      </pc:sldChg>
      <pc:sldChg chg="modSp add mod">
        <pc:chgData name="Nathan J. Norman" userId="d3a2f76b2ca2916d" providerId="LiveId" clId="{C37B8043-D484-448E-B8FD-1F34A832EE9F}" dt="2022-04-14T14:14:22.999" v="258"/>
        <pc:sldMkLst>
          <pc:docMk/>
          <pc:sldMk cId="4092083132" sldId="348"/>
        </pc:sldMkLst>
        <pc:spChg chg="mod">
          <ac:chgData name="Nathan J. Norman" userId="d3a2f76b2ca2916d" providerId="LiveId" clId="{C37B8043-D484-448E-B8FD-1F34A832EE9F}" dt="2022-04-14T14:14:22.999" v="258"/>
          <ac:spMkLst>
            <pc:docMk/>
            <pc:sldMk cId="4092083132" sldId="348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4:14:35.610" v="261"/>
        <pc:sldMkLst>
          <pc:docMk/>
          <pc:sldMk cId="4134884773" sldId="349"/>
        </pc:sldMkLst>
        <pc:spChg chg="mod">
          <ac:chgData name="Nathan J. Norman" userId="d3a2f76b2ca2916d" providerId="LiveId" clId="{C37B8043-D484-448E-B8FD-1F34A832EE9F}" dt="2022-04-14T14:14:35.610" v="261"/>
          <ac:spMkLst>
            <pc:docMk/>
            <pc:sldMk cId="4134884773" sldId="349"/>
            <ac:spMk id="3" creationId="{59F6DE7A-D6B9-4C81-971E-573A75EC0BBF}"/>
          </ac:spMkLst>
        </pc:spChg>
      </pc:sldChg>
      <pc:sldChg chg="modSp add mod">
        <pc:chgData name="Nathan J. Norman" userId="d3a2f76b2ca2916d" providerId="LiveId" clId="{C37B8043-D484-448E-B8FD-1F34A832EE9F}" dt="2022-04-14T14:14:47.265" v="264"/>
        <pc:sldMkLst>
          <pc:docMk/>
          <pc:sldMk cId="1415052969" sldId="350"/>
        </pc:sldMkLst>
        <pc:spChg chg="mod">
          <ac:chgData name="Nathan J. Norman" userId="d3a2f76b2ca2916d" providerId="LiveId" clId="{C37B8043-D484-448E-B8FD-1F34A832EE9F}" dt="2022-04-14T14:14:47.265" v="264"/>
          <ac:spMkLst>
            <pc:docMk/>
            <pc:sldMk cId="1415052969" sldId="350"/>
            <ac:spMk id="3" creationId="{59F6DE7A-D6B9-4C81-971E-573A75EC0BBF}"/>
          </ac:spMkLst>
        </pc:spChg>
      </pc:sldChg>
      <pc:sldChg chg="modSp new mod">
        <pc:chgData name="Nathan J. Norman" userId="d3a2f76b2ca2916d" providerId="LiveId" clId="{C37B8043-D484-448E-B8FD-1F34A832EE9F}" dt="2022-04-14T14:22:27.932" v="323" actId="113"/>
        <pc:sldMkLst>
          <pc:docMk/>
          <pc:sldMk cId="3452726018" sldId="351"/>
        </pc:sldMkLst>
        <pc:spChg chg="mod">
          <ac:chgData name="Nathan J. Norman" userId="d3a2f76b2ca2916d" providerId="LiveId" clId="{C37B8043-D484-448E-B8FD-1F34A832EE9F}" dt="2022-04-14T14:22:27.932" v="323" actId="113"/>
          <ac:spMkLst>
            <pc:docMk/>
            <pc:sldMk cId="3452726018" sldId="351"/>
            <ac:spMk id="2" creationId="{82423BE4-0623-4E46-BD76-A99B763156C4}"/>
          </ac:spMkLst>
        </pc:spChg>
        <pc:spChg chg="mod">
          <ac:chgData name="Nathan J. Norman" userId="d3a2f76b2ca2916d" providerId="LiveId" clId="{C37B8043-D484-448E-B8FD-1F34A832EE9F}" dt="2022-04-14T14:21:36.849" v="304" actId="255"/>
          <ac:spMkLst>
            <pc:docMk/>
            <pc:sldMk cId="3452726018" sldId="351"/>
            <ac:spMk id="3" creationId="{FE5A04AB-AB84-4C23-9B8F-E02CA9D205CF}"/>
          </ac:spMkLst>
        </pc:spChg>
      </pc:sldChg>
      <pc:sldChg chg="delSp modSp new mod">
        <pc:chgData name="Nathan J. Norman" userId="d3a2f76b2ca2916d" providerId="LiveId" clId="{C37B8043-D484-448E-B8FD-1F34A832EE9F}" dt="2022-04-14T14:26:12.296" v="342" actId="478"/>
        <pc:sldMkLst>
          <pc:docMk/>
          <pc:sldMk cId="89524480" sldId="352"/>
        </pc:sldMkLst>
        <pc:spChg chg="mod">
          <ac:chgData name="Nathan J. Norman" userId="d3a2f76b2ca2916d" providerId="LiveId" clId="{C37B8043-D484-448E-B8FD-1F34A832EE9F}" dt="2022-04-14T14:24:59.418" v="341" actId="20577"/>
          <ac:spMkLst>
            <pc:docMk/>
            <pc:sldMk cId="89524480" sldId="352"/>
            <ac:spMk id="2" creationId="{C8F97D50-D9BB-4B96-8DB6-A2E2BB693D1A}"/>
          </ac:spMkLst>
        </pc:spChg>
        <pc:spChg chg="del">
          <ac:chgData name="Nathan J. Norman" userId="d3a2f76b2ca2916d" providerId="LiveId" clId="{C37B8043-D484-448E-B8FD-1F34A832EE9F}" dt="2022-04-14T14:26:12.296" v="342" actId="478"/>
          <ac:spMkLst>
            <pc:docMk/>
            <pc:sldMk cId="89524480" sldId="352"/>
            <ac:spMk id="3" creationId="{4690FC36-D8F0-4388-82D7-02EA95C73F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5099-1E8A-4BE8-9446-5072C2A9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3C838-C3E3-424D-A510-1CDC32F99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56CD-20FA-405E-B118-EEB53EC5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07462-87D6-43A6-8468-AA61E0F8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8FBFE-023E-4765-8978-6FF10A78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1C6F-A68D-42B8-8ED4-3F0D5DD1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88577-5F94-4180-822E-D6E43364D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BFE3-6A2F-40A0-9FB9-BCDC9FC5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ECF7-71C8-403C-8AC2-9165E3CA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D918-3E4D-47E9-9BF7-8C8F78C5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E6256-E556-40AD-9C92-B19E47D79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B51A2-A51E-43FF-98E6-121CEB36C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5C9E-FB03-4F96-B936-658EFE8B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C835-1288-4A6C-9BE4-73EA2BAF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FBC5-637F-44EE-9C62-BAB0C55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CFF6-465D-4D10-9533-5089D110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6161-9240-4FF8-8C5A-2F746492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FB038-6163-4C9C-B181-124521E7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715A-8614-474F-AEFE-767B6D84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0D25-680E-4498-A111-95EB8D7E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8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DA25-0052-4069-8979-8ADE8A80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8C6E7-A491-4A87-98FD-387DC601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9018-99AD-484B-85F8-0A175394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48189-72AF-4270-BF0F-7FC80670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FDC7-EACF-446A-9003-1A664DAF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AC31-A49F-4C70-933B-CE8563B0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5317-3187-4E08-8233-64E3B564B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27179-6C1F-4A6B-95D3-03BD0F2C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8C1E-6C41-471A-AA43-B085A95A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95FE2-9899-486A-B1E4-0F692154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34FDB-AFE2-4498-8BC6-6564F308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2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BBA8-3F19-4AC6-97D0-39129783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A34F-C6E9-41CA-97FE-25E08120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353DC-25B6-484E-879B-F9B02D4F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FFE74-340E-458E-8600-977D5D59C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C3FC5-9ACF-473B-ADC0-40B55512D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85A2E-F83F-4552-A2D0-57EFE293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56D90-87F5-4A14-B250-DA422CC2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485FE-B9B5-4853-9064-3E451EB1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D7C4-F341-46C0-8DFC-834D6EC1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FA144-461C-4EE5-A016-86342C29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55FD7-46C1-45FF-8283-D55EF88B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F3226-6CCE-4939-9A9A-D56A755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6DF51-0ECB-47D5-BE68-F180522E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9FEA-3BE5-43A3-8421-9222D35D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9761A-D5FD-43EE-806A-038A6668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D427-1EE1-4ED2-B1A9-95827B91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38F8-9F39-4A88-B219-1605FB03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C86F4-B855-4428-AB85-014564E75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39DE3-D136-4FE8-8EBF-DAC68A04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47AD1-3427-4E03-8760-58634D33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F46CF-0C92-4663-A423-E48F7FA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90D3-2C47-4FB0-9F37-71486177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2AA23-124B-4E8D-99F3-D41EEB652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94548-79E8-44D2-B4AE-B5BC79F6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23D0C-9E4A-4219-96AF-1E84D166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F19F1-251C-42BA-8284-AD7749BE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AE35-1F73-4F5E-AE68-9A5749DA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0CF52-E292-4A10-A44B-E97D3194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ED6E-DF05-4E71-A995-69FAFEBF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0FC1-34E2-4E63-A645-1FDCFB14A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2509-4296-4A01-A1AA-D03F32D6B20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CE1E-D278-4001-AF38-8061E99B9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6A38-8D45-4A9F-A97F-E3AD9CE43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DE1A-6E68-4D29-90E6-C1CAE2056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474CA8E-FC4D-41AC-9C20-D60A611EF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taken us through the sea on dry land,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drowned our oppressors in it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08922"/>
            <a:ext cx="11353801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drowned our oppressors in it,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supplied our needs in the desert for forty years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1277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supplied our needs in the desert for forty years,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fed us the manna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fed us the manna,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given us the Sabbath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6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given us the Sabbath,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brought us before Mount Sinai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brought us before Mount Sinai,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given us the Torah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given us the Torah,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brought us into the land of Israel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6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brought us into the land of Israel,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not built for us the Holy Temple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6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0871FE-E6AB-4DE7-ACE0-0C20B6C27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11" y="-29369"/>
            <a:ext cx="12244211" cy="6887369"/>
          </a:xfrm>
        </p:spPr>
      </p:pic>
    </p:spTree>
    <p:extLst>
      <p:ext uri="{BB962C8B-B14F-4D97-AF65-F5344CB8AC3E}">
        <p14:creationId xmlns:p14="http://schemas.microsoft.com/office/powerpoint/2010/main" val="324696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7D50-D9BB-4B96-8DB6-A2E2BB693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Good Friday </a:t>
            </a:r>
            <a:r>
              <a:rPr lang="en-US" sz="6000" b="1" dirty="0" err="1"/>
              <a:t>Dayenu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474CA8E-FC4D-41AC-9C20-D60A611EF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585C-2D0E-4734-8BFC-53244A39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How many are the abundant blessings which the Lord Jesus Christ has bestowed upon 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was born of the virgin in a manger,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wasn’t baptized to identify with humanity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7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was baptized to identify with humanity,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did not perform miracles and cast out the demonic </a:t>
            </a:r>
            <a:r>
              <a:rPr lang="en-US" sz="3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performed miracles and cast out the demonic forces,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did not speak in parables to reveal the Kingdom of God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4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spoke in parables to reveal the Kingdom of God,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did not explain the meaning of the parables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1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explained the meaning of the parables,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did not confront the powerful religious hypocrites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confronted the powerful religious hypocrites,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did not fulfill the Passover in the Lord’s Supper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93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fulfilled the Passover in the Lord’s Supper,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he did not endure the scourging under Pontius Pilate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endured the scourging under Pontius Pilate,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He did not endure the cross for the forgiveness of sins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36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endured the cross for the forgiveness of sins,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was not laid in the tomb of Joseph of Arimathea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3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was laid in the tomb of Joseph of Arimathea,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was not resurrected from the dead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8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3BE4-0623-4E46-BD76-A99B76315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Passover </a:t>
            </a:r>
            <a:r>
              <a:rPr lang="en-US" sz="7200" b="1" dirty="0" err="1"/>
              <a:t>Dayenu</a:t>
            </a:r>
            <a:br>
              <a:rPr lang="en-US" sz="7200" b="1" dirty="0"/>
            </a:br>
            <a:r>
              <a:rPr lang="en-US" sz="2800" i="1" dirty="0"/>
              <a:t>(Adapted)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04AB-AB84-4C23-9B8F-E02CA9D20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5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דַּיֵּנוּ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5272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was resurrected from the dead,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He did not send the Holy Spirit to all His followers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2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sent the Holy Spirit to all His followers,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will not come again in power and glory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3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8922"/>
            <a:ext cx="11439939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comes in power and glory,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will not prepare a place for us in the Kingdom of Heaven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4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be </a:t>
            </a: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than we deserve. 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12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map&#10;&#10;Description automatically generated">
            <a:extLst>
              <a:ext uri="{FF2B5EF4-FFF2-40B4-BE49-F238E27FC236}">
                <a16:creationId xmlns:a16="http://schemas.microsoft.com/office/drawing/2014/main" id="{1C192465-208D-41A1-99DC-C9017D05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68599D5D-B5E5-44D7-9EA4-79394F6FB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9E718-B852-4610-9FD9-049C834363A2}"/>
              </a:ext>
            </a:extLst>
          </p:cNvPr>
          <p:cNvSpPr txBox="1"/>
          <p:nvPr/>
        </p:nvSpPr>
        <p:spPr>
          <a:xfrm>
            <a:off x="301840" y="3240350"/>
            <a:ext cx="4891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Please depart in the discipline of silence</a:t>
            </a:r>
          </a:p>
        </p:txBody>
      </p:sp>
    </p:spTree>
    <p:extLst>
      <p:ext uri="{BB962C8B-B14F-4D97-AF65-F5344CB8AC3E}">
        <p14:creationId xmlns:p14="http://schemas.microsoft.com/office/powerpoint/2010/main" val="151132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585C-2D0E-4734-8BFC-53244A39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How many are the abundant blessings which the Almighty has bestowed upon 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brought us out from Egypt,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carried out judgments against them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carried out judgments against them,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not against their idols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destroyed their idols,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smitten their first-born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smitten their first-born,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given us their wealth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given us their wealth,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split the sea for us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7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DE7A-D6B9-4C81-971E-573A75EC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10515600" cy="48315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He had split the sea for us,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had not taken us through it on dry land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would have been enough!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8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746</Words>
  <Application>Microsoft Office PowerPoint</Application>
  <PresentationFormat>Widescreen</PresentationFormat>
  <Paragraphs>114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Passover Dayenu (Adapted)</vt:lpstr>
      <vt:lpstr>How many are the abundant blessings which the Almighty has bestowed upon us?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Friday Dayenu</vt:lpstr>
      <vt:lpstr>How many are the abundant blessings which the Lord Jesus Christ has bestowed upon us?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J. Norman</dc:creator>
  <cp:lastModifiedBy>Nathan J. Norman</cp:lastModifiedBy>
  <cp:revision>1</cp:revision>
  <dcterms:created xsi:type="dcterms:W3CDTF">2021-04-02T13:03:46Z</dcterms:created>
  <dcterms:modified xsi:type="dcterms:W3CDTF">2022-04-14T14:37:30Z</dcterms:modified>
</cp:coreProperties>
</file>